
<file path=[Content_Types].xml><?xml version="1.0" encoding="utf-8"?>
<Types xmlns="http://schemas.openxmlformats.org/package/2006/content-types">
  <Default Extension="6B44BF80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4" r:id="rId3"/>
    <p:sldId id="257" r:id="rId4"/>
    <p:sldId id="258" r:id="rId5"/>
    <p:sldId id="259" r:id="rId6"/>
    <p:sldId id="263" r:id="rId7"/>
    <p:sldId id="260" r:id="rId8"/>
    <p:sldId id="262" r:id="rId9"/>
    <p:sldId id="261" r:id="rId10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FD85A3-F448-4D58-9388-C5B0C457ABD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B1F1DFD-6F67-4877-A1F6-47D1868987C7}">
      <dgm:prSet/>
      <dgm:spPr/>
      <dgm:t>
        <a:bodyPr/>
        <a:lstStyle/>
        <a:p>
          <a:r>
            <a:rPr lang="en-AU"/>
            <a:t>The Mackie Cricket Club will provide:</a:t>
          </a:r>
          <a:endParaRPr lang="en-US"/>
        </a:p>
      </dgm:t>
    </dgm:pt>
    <dgm:pt modelId="{649CDBD5-5385-48D3-89CA-5C078912D8CC}" type="parTrans" cxnId="{172DB97F-6B65-44A3-BDDB-E154AFFAF124}">
      <dgm:prSet/>
      <dgm:spPr/>
      <dgm:t>
        <a:bodyPr/>
        <a:lstStyle/>
        <a:p>
          <a:endParaRPr lang="en-US"/>
        </a:p>
      </dgm:t>
    </dgm:pt>
    <dgm:pt modelId="{6315E207-183D-4235-ACE5-218B6748DC69}" type="sibTrans" cxnId="{172DB97F-6B65-44A3-BDDB-E154AFFAF124}">
      <dgm:prSet/>
      <dgm:spPr/>
      <dgm:t>
        <a:bodyPr/>
        <a:lstStyle/>
        <a:p>
          <a:endParaRPr lang="en-US"/>
        </a:p>
      </dgm:t>
    </dgm:pt>
    <dgm:pt modelId="{2A42BC23-839F-4BB6-82BB-2B30C5AB2E00}">
      <dgm:prSet/>
      <dgm:spPr/>
      <dgm:t>
        <a:bodyPr/>
        <a:lstStyle/>
        <a:p>
          <a:r>
            <a:rPr lang="en-AU"/>
            <a:t>- elite facilities and coaching for senior and junior players</a:t>
          </a:r>
          <a:endParaRPr lang="en-US"/>
        </a:p>
      </dgm:t>
    </dgm:pt>
    <dgm:pt modelId="{F2E687CA-C4F9-4746-B598-DB8556DF5E0C}" type="parTrans" cxnId="{8EBA347A-0222-48E4-8937-3E36BB7450CF}">
      <dgm:prSet/>
      <dgm:spPr/>
      <dgm:t>
        <a:bodyPr/>
        <a:lstStyle/>
        <a:p>
          <a:endParaRPr lang="en-US"/>
        </a:p>
      </dgm:t>
    </dgm:pt>
    <dgm:pt modelId="{CBFDF941-826B-4881-9FA3-E43FE6F39ABA}" type="sibTrans" cxnId="{8EBA347A-0222-48E4-8937-3E36BB7450CF}">
      <dgm:prSet/>
      <dgm:spPr/>
      <dgm:t>
        <a:bodyPr/>
        <a:lstStyle/>
        <a:p>
          <a:endParaRPr lang="en-US"/>
        </a:p>
      </dgm:t>
    </dgm:pt>
    <dgm:pt modelId="{3DE1CE9B-1298-40D0-9E50-6D14BF768426}">
      <dgm:prSet/>
      <dgm:spPr/>
      <dgm:t>
        <a:bodyPr/>
        <a:lstStyle/>
        <a:p>
          <a:r>
            <a:rPr lang="en-AU"/>
            <a:t>- an inclusive, supporting, and socially-friendly environment and culture for members and supporters </a:t>
          </a:r>
          <a:endParaRPr lang="en-US"/>
        </a:p>
      </dgm:t>
    </dgm:pt>
    <dgm:pt modelId="{5DBDE20E-9AB3-4E10-B633-43FB61E973B4}" type="parTrans" cxnId="{C6A5B20A-1C1B-4041-8D1B-3D1DA6E01EF4}">
      <dgm:prSet/>
      <dgm:spPr/>
      <dgm:t>
        <a:bodyPr/>
        <a:lstStyle/>
        <a:p>
          <a:endParaRPr lang="en-US"/>
        </a:p>
      </dgm:t>
    </dgm:pt>
    <dgm:pt modelId="{82B24125-CE35-442A-851F-D5980A4A25CD}" type="sibTrans" cxnId="{C6A5B20A-1C1B-4041-8D1B-3D1DA6E01EF4}">
      <dgm:prSet/>
      <dgm:spPr/>
      <dgm:t>
        <a:bodyPr/>
        <a:lstStyle/>
        <a:p>
          <a:endParaRPr lang="en-US"/>
        </a:p>
      </dgm:t>
    </dgm:pt>
    <dgm:pt modelId="{D6CD3E71-BC1A-4ABA-916E-292025A9D64C}">
      <dgm:prSet/>
      <dgm:spPr/>
      <dgm:t>
        <a:bodyPr/>
        <a:lstStyle/>
        <a:p>
          <a:r>
            <a:rPr lang="en-AU"/>
            <a:t>- to achieve success on and off the field and </a:t>
          </a:r>
          <a:endParaRPr lang="en-US"/>
        </a:p>
      </dgm:t>
    </dgm:pt>
    <dgm:pt modelId="{A5C6E119-D4B1-4CE0-8EC1-8F60ED7D693A}" type="parTrans" cxnId="{25A927F7-BCAC-4BAD-987B-E5F527A37F76}">
      <dgm:prSet/>
      <dgm:spPr/>
      <dgm:t>
        <a:bodyPr/>
        <a:lstStyle/>
        <a:p>
          <a:endParaRPr lang="en-US"/>
        </a:p>
      </dgm:t>
    </dgm:pt>
    <dgm:pt modelId="{5895677C-8DE3-4C8D-ACC4-229088935D5A}" type="sibTrans" cxnId="{25A927F7-BCAC-4BAD-987B-E5F527A37F76}">
      <dgm:prSet/>
      <dgm:spPr/>
      <dgm:t>
        <a:bodyPr/>
        <a:lstStyle/>
        <a:p>
          <a:endParaRPr lang="en-US"/>
        </a:p>
      </dgm:t>
    </dgm:pt>
    <dgm:pt modelId="{21AFA7BE-422E-4F90-A8E2-2DF666B0707D}">
      <dgm:prSet/>
      <dgm:spPr/>
      <dgm:t>
        <a:bodyPr/>
        <a:lstStyle/>
        <a:p>
          <a:r>
            <a:rPr lang="en-AU"/>
            <a:t>- strengthen our links with the community</a:t>
          </a:r>
          <a:endParaRPr lang="en-US"/>
        </a:p>
      </dgm:t>
    </dgm:pt>
    <dgm:pt modelId="{2964932D-52E8-4AED-AF4D-68D17C403546}" type="parTrans" cxnId="{472504AB-4A1E-4D9B-B907-26918F82F31F}">
      <dgm:prSet/>
      <dgm:spPr/>
      <dgm:t>
        <a:bodyPr/>
        <a:lstStyle/>
        <a:p>
          <a:endParaRPr lang="en-US"/>
        </a:p>
      </dgm:t>
    </dgm:pt>
    <dgm:pt modelId="{954C97BE-53E8-4227-9E60-5892FCCB98E9}" type="sibTrans" cxnId="{472504AB-4A1E-4D9B-B907-26918F82F31F}">
      <dgm:prSet/>
      <dgm:spPr/>
      <dgm:t>
        <a:bodyPr/>
        <a:lstStyle/>
        <a:p>
          <a:endParaRPr lang="en-US"/>
        </a:p>
      </dgm:t>
    </dgm:pt>
    <dgm:pt modelId="{80AAA5EF-904E-4127-9ED0-2CEB892A0AF4}" type="pres">
      <dgm:prSet presAssocID="{87FD85A3-F448-4D58-9388-C5B0C457ABD2}" presName="root" presStyleCnt="0">
        <dgm:presLayoutVars>
          <dgm:dir/>
          <dgm:resizeHandles val="exact"/>
        </dgm:presLayoutVars>
      </dgm:prSet>
      <dgm:spPr/>
    </dgm:pt>
    <dgm:pt modelId="{D40A6A78-3FD5-4EBB-A58B-32FF74A7BC1A}" type="pres">
      <dgm:prSet presAssocID="{87FD85A3-F448-4D58-9388-C5B0C457ABD2}" presName="container" presStyleCnt="0">
        <dgm:presLayoutVars>
          <dgm:dir/>
          <dgm:resizeHandles val="exact"/>
        </dgm:presLayoutVars>
      </dgm:prSet>
      <dgm:spPr/>
    </dgm:pt>
    <dgm:pt modelId="{CC925D67-0BF9-45BD-BFEC-EBA73278110F}" type="pres">
      <dgm:prSet presAssocID="{1B1F1DFD-6F67-4877-A1F6-47D1868987C7}" presName="compNode" presStyleCnt="0"/>
      <dgm:spPr/>
    </dgm:pt>
    <dgm:pt modelId="{B7AC400A-EE97-4AEC-A050-2C92CDA4C41F}" type="pres">
      <dgm:prSet presAssocID="{1B1F1DFD-6F67-4877-A1F6-47D1868987C7}" presName="iconBgRect" presStyleLbl="bgShp" presStyleIdx="0" presStyleCnt="5"/>
      <dgm:spPr/>
    </dgm:pt>
    <dgm:pt modelId="{EDAB5599-B6AD-4023-AA35-5A8224386477}" type="pres">
      <dgm:prSet presAssocID="{1B1F1DFD-6F67-4877-A1F6-47D1868987C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icket bat and ball"/>
        </a:ext>
      </dgm:extLst>
    </dgm:pt>
    <dgm:pt modelId="{B197DECA-22DF-43E4-A185-2E0D2AC2F43F}" type="pres">
      <dgm:prSet presAssocID="{1B1F1DFD-6F67-4877-A1F6-47D1868987C7}" presName="spaceRect" presStyleCnt="0"/>
      <dgm:spPr/>
    </dgm:pt>
    <dgm:pt modelId="{EF56B276-ED1C-403F-891B-B9063CF64476}" type="pres">
      <dgm:prSet presAssocID="{1B1F1DFD-6F67-4877-A1F6-47D1868987C7}" presName="textRect" presStyleLbl="revTx" presStyleIdx="0" presStyleCnt="5">
        <dgm:presLayoutVars>
          <dgm:chMax val="1"/>
          <dgm:chPref val="1"/>
        </dgm:presLayoutVars>
      </dgm:prSet>
      <dgm:spPr/>
    </dgm:pt>
    <dgm:pt modelId="{0ACDF30F-071C-4828-8BA6-E23E4C987D74}" type="pres">
      <dgm:prSet presAssocID="{6315E207-183D-4235-ACE5-218B6748DC69}" presName="sibTrans" presStyleLbl="sibTrans2D1" presStyleIdx="0" presStyleCnt="0"/>
      <dgm:spPr/>
    </dgm:pt>
    <dgm:pt modelId="{2F00DB56-294A-486A-AD30-A759C5FF0DC3}" type="pres">
      <dgm:prSet presAssocID="{2A42BC23-839F-4BB6-82BB-2B30C5AB2E00}" presName="compNode" presStyleCnt="0"/>
      <dgm:spPr/>
    </dgm:pt>
    <dgm:pt modelId="{16CA0928-261C-40D1-B754-4A8F8C7C4987}" type="pres">
      <dgm:prSet presAssocID="{2A42BC23-839F-4BB6-82BB-2B30C5AB2E00}" presName="iconBgRect" presStyleLbl="bgShp" presStyleIdx="1" presStyleCnt="5"/>
      <dgm:spPr/>
    </dgm:pt>
    <dgm:pt modelId="{A38A5FAC-F208-400A-8383-27CD994FA230}" type="pres">
      <dgm:prSet presAssocID="{2A42BC23-839F-4BB6-82BB-2B30C5AB2E0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ort Balls"/>
        </a:ext>
      </dgm:extLst>
    </dgm:pt>
    <dgm:pt modelId="{5E4829F5-63D2-4CF3-8920-29D5B00A75C5}" type="pres">
      <dgm:prSet presAssocID="{2A42BC23-839F-4BB6-82BB-2B30C5AB2E00}" presName="spaceRect" presStyleCnt="0"/>
      <dgm:spPr/>
    </dgm:pt>
    <dgm:pt modelId="{9EF2E78C-8211-48F4-9C15-3DC43A704D53}" type="pres">
      <dgm:prSet presAssocID="{2A42BC23-839F-4BB6-82BB-2B30C5AB2E00}" presName="textRect" presStyleLbl="revTx" presStyleIdx="1" presStyleCnt="5">
        <dgm:presLayoutVars>
          <dgm:chMax val="1"/>
          <dgm:chPref val="1"/>
        </dgm:presLayoutVars>
      </dgm:prSet>
      <dgm:spPr/>
    </dgm:pt>
    <dgm:pt modelId="{2CC1336F-713F-4C72-8D33-3F22C43E3A65}" type="pres">
      <dgm:prSet presAssocID="{CBFDF941-826B-4881-9FA3-E43FE6F39ABA}" presName="sibTrans" presStyleLbl="sibTrans2D1" presStyleIdx="0" presStyleCnt="0"/>
      <dgm:spPr/>
    </dgm:pt>
    <dgm:pt modelId="{40BD00F7-89A8-416D-9858-2A44602DC3FF}" type="pres">
      <dgm:prSet presAssocID="{3DE1CE9B-1298-40D0-9E50-6D14BF768426}" presName="compNode" presStyleCnt="0"/>
      <dgm:spPr/>
    </dgm:pt>
    <dgm:pt modelId="{A3A2B076-73EE-4327-BD39-912DF3DDE280}" type="pres">
      <dgm:prSet presAssocID="{3DE1CE9B-1298-40D0-9E50-6D14BF768426}" presName="iconBgRect" presStyleLbl="bgShp" presStyleIdx="2" presStyleCnt="5"/>
      <dgm:spPr/>
    </dgm:pt>
    <dgm:pt modelId="{4B7BF321-B188-4D6C-AC87-4CBC9EEE5616}" type="pres">
      <dgm:prSet presAssocID="{3DE1CE9B-1298-40D0-9E50-6D14BF76842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CAC73428-3DF0-4E5F-B6A9-8A3DE3616546}" type="pres">
      <dgm:prSet presAssocID="{3DE1CE9B-1298-40D0-9E50-6D14BF768426}" presName="spaceRect" presStyleCnt="0"/>
      <dgm:spPr/>
    </dgm:pt>
    <dgm:pt modelId="{8B0241B0-B6A8-4E53-BA18-3BBD71F3F092}" type="pres">
      <dgm:prSet presAssocID="{3DE1CE9B-1298-40D0-9E50-6D14BF768426}" presName="textRect" presStyleLbl="revTx" presStyleIdx="2" presStyleCnt="5">
        <dgm:presLayoutVars>
          <dgm:chMax val="1"/>
          <dgm:chPref val="1"/>
        </dgm:presLayoutVars>
      </dgm:prSet>
      <dgm:spPr/>
    </dgm:pt>
    <dgm:pt modelId="{1D4FF30F-488A-4060-9B2D-98B6F5177485}" type="pres">
      <dgm:prSet presAssocID="{82B24125-CE35-442A-851F-D5980A4A25CD}" presName="sibTrans" presStyleLbl="sibTrans2D1" presStyleIdx="0" presStyleCnt="0"/>
      <dgm:spPr/>
    </dgm:pt>
    <dgm:pt modelId="{8E142109-514C-4EAB-87F0-E3D6AD9F83C9}" type="pres">
      <dgm:prSet presAssocID="{D6CD3E71-BC1A-4ABA-916E-292025A9D64C}" presName="compNode" presStyleCnt="0"/>
      <dgm:spPr/>
    </dgm:pt>
    <dgm:pt modelId="{7165A292-2F79-432C-BCB7-49A5BC9B723A}" type="pres">
      <dgm:prSet presAssocID="{D6CD3E71-BC1A-4ABA-916E-292025A9D64C}" presName="iconBgRect" presStyleLbl="bgShp" presStyleIdx="3" presStyleCnt="5"/>
      <dgm:spPr/>
    </dgm:pt>
    <dgm:pt modelId="{42C54D2D-872A-4FD1-BBA8-34BCAE123E42}" type="pres">
      <dgm:prSet presAssocID="{D6CD3E71-BC1A-4ABA-916E-292025A9D64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8708A135-23E7-4E74-A555-D220991033D5}" type="pres">
      <dgm:prSet presAssocID="{D6CD3E71-BC1A-4ABA-916E-292025A9D64C}" presName="spaceRect" presStyleCnt="0"/>
      <dgm:spPr/>
    </dgm:pt>
    <dgm:pt modelId="{A6AA5004-8F0F-42D9-A9CA-4A66DBCC14D3}" type="pres">
      <dgm:prSet presAssocID="{D6CD3E71-BC1A-4ABA-916E-292025A9D64C}" presName="textRect" presStyleLbl="revTx" presStyleIdx="3" presStyleCnt="5">
        <dgm:presLayoutVars>
          <dgm:chMax val="1"/>
          <dgm:chPref val="1"/>
        </dgm:presLayoutVars>
      </dgm:prSet>
      <dgm:spPr/>
    </dgm:pt>
    <dgm:pt modelId="{BA58DE7B-F954-4668-9FBE-3E448F8A42DF}" type="pres">
      <dgm:prSet presAssocID="{5895677C-8DE3-4C8D-ACC4-229088935D5A}" presName="sibTrans" presStyleLbl="sibTrans2D1" presStyleIdx="0" presStyleCnt="0"/>
      <dgm:spPr/>
    </dgm:pt>
    <dgm:pt modelId="{BB10BA22-CB10-4983-9286-C41C6A7DA225}" type="pres">
      <dgm:prSet presAssocID="{21AFA7BE-422E-4F90-A8E2-2DF666B0707D}" presName="compNode" presStyleCnt="0"/>
      <dgm:spPr/>
    </dgm:pt>
    <dgm:pt modelId="{A23EFB56-1B8F-4D84-B986-55AA5FBCF43F}" type="pres">
      <dgm:prSet presAssocID="{21AFA7BE-422E-4F90-A8E2-2DF666B0707D}" presName="iconBgRect" presStyleLbl="bgShp" presStyleIdx="4" presStyleCnt="5"/>
      <dgm:spPr/>
    </dgm:pt>
    <dgm:pt modelId="{3198063C-7106-41E7-9A07-855C68CECBDA}" type="pres">
      <dgm:prSet presAssocID="{21AFA7BE-422E-4F90-A8E2-2DF666B0707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38280C9B-F7C0-473F-8205-44FE7E2B19B7}" type="pres">
      <dgm:prSet presAssocID="{21AFA7BE-422E-4F90-A8E2-2DF666B0707D}" presName="spaceRect" presStyleCnt="0"/>
      <dgm:spPr/>
    </dgm:pt>
    <dgm:pt modelId="{DC28E77E-D750-4275-889E-E917B31E367A}" type="pres">
      <dgm:prSet presAssocID="{21AFA7BE-422E-4F90-A8E2-2DF666B0707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08A4A01-7F89-40CF-841D-66EDF76E2C48}" type="presOf" srcId="{6315E207-183D-4235-ACE5-218B6748DC69}" destId="{0ACDF30F-071C-4828-8BA6-E23E4C987D74}" srcOrd="0" destOrd="0" presId="urn:microsoft.com/office/officeart/2018/2/layout/IconCircleList"/>
    <dgm:cxn modelId="{25829B02-1C50-4E5B-8E3B-ACE7783060CB}" type="presOf" srcId="{1B1F1DFD-6F67-4877-A1F6-47D1868987C7}" destId="{EF56B276-ED1C-403F-891B-B9063CF64476}" srcOrd="0" destOrd="0" presId="urn:microsoft.com/office/officeart/2018/2/layout/IconCircleList"/>
    <dgm:cxn modelId="{87B51504-4680-45A8-8D04-5E157F30E300}" type="presOf" srcId="{82B24125-CE35-442A-851F-D5980A4A25CD}" destId="{1D4FF30F-488A-4060-9B2D-98B6F5177485}" srcOrd="0" destOrd="0" presId="urn:microsoft.com/office/officeart/2018/2/layout/IconCircleList"/>
    <dgm:cxn modelId="{C6A5B20A-1C1B-4041-8D1B-3D1DA6E01EF4}" srcId="{87FD85A3-F448-4D58-9388-C5B0C457ABD2}" destId="{3DE1CE9B-1298-40D0-9E50-6D14BF768426}" srcOrd="2" destOrd="0" parTransId="{5DBDE20E-9AB3-4E10-B633-43FB61E973B4}" sibTransId="{82B24125-CE35-442A-851F-D5980A4A25CD}"/>
    <dgm:cxn modelId="{0EA80520-D45C-44C6-B72F-EF0A9DF8BA38}" type="presOf" srcId="{CBFDF941-826B-4881-9FA3-E43FE6F39ABA}" destId="{2CC1336F-713F-4C72-8D33-3F22C43E3A65}" srcOrd="0" destOrd="0" presId="urn:microsoft.com/office/officeart/2018/2/layout/IconCircleList"/>
    <dgm:cxn modelId="{1E562F43-AFAB-44D3-912A-053E7A7DBCBD}" type="presOf" srcId="{21AFA7BE-422E-4F90-A8E2-2DF666B0707D}" destId="{DC28E77E-D750-4275-889E-E917B31E367A}" srcOrd="0" destOrd="0" presId="urn:microsoft.com/office/officeart/2018/2/layout/IconCircleList"/>
    <dgm:cxn modelId="{8EBA347A-0222-48E4-8937-3E36BB7450CF}" srcId="{87FD85A3-F448-4D58-9388-C5B0C457ABD2}" destId="{2A42BC23-839F-4BB6-82BB-2B30C5AB2E00}" srcOrd="1" destOrd="0" parTransId="{F2E687CA-C4F9-4746-B598-DB8556DF5E0C}" sibTransId="{CBFDF941-826B-4881-9FA3-E43FE6F39ABA}"/>
    <dgm:cxn modelId="{172DB97F-6B65-44A3-BDDB-E154AFFAF124}" srcId="{87FD85A3-F448-4D58-9388-C5B0C457ABD2}" destId="{1B1F1DFD-6F67-4877-A1F6-47D1868987C7}" srcOrd="0" destOrd="0" parTransId="{649CDBD5-5385-48D3-89CA-5C078912D8CC}" sibTransId="{6315E207-183D-4235-ACE5-218B6748DC69}"/>
    <dgm:cxn modelId="{4B425E87-21A3-4661-A12A-6CFA2CAD374E}" type="presOf" srcId="{3DE1CE9B-1298-40D0-9E50-6D14BF768426}" destId="{8B0241B0-B6A8-4E53-BA18-3BBD71F3F092}" srcOrd="0" destOrd="0" presId="urn:microsoft.com/office/officeart/2018/2/layout/IconCircleList"/>
    <dgm:cxn modelId="{938C468A-1BB9-49CD-BA2F-9639C2A862D2}" type="presOf" srcId="{5895677C-8DE3-4C8D-ACC4-229088935D5A}" destId="{BA58DE7B-F954-4668-9FBE-3E448F8A42DF}" srcOrd="0" destOrd="0" presId="urn:microsoft.com/office/officeart/2018/2/layout/IconCircleList"/>
    <dgm:cxn modelId="{472504AB-4A1E-4D9B-B907-26918F82F31F}" srcId="{87FD85A3-F448-4D58-9388-C5B0C457ABD2}" destId="{21AFA7BE-422E-4F90-A8E2-2DF666B0707D}" srcOrd="4" destOrd="0" parTransId="{2964932D-52E8-4AED-AF4D-68D17C403546}" sibTransId="{954C97BE-53E8-4227-9E60-5892FCCB98E9}"/>
    <dgm:cxn modelId="{664526AE-D7D2-4BC1-AE2F-EBDA3AF4D181}" type="presOf" srcId="{2A42BC23-839F-4BB6-82BB-2B30C5AB2E00}" destId="{9EF2E78C-8211-48F4-9C15-3DC43A704D53}" srcOrd="0" destOrd="0" presId="urn:microsoft.com/office/officeart/2018/2/layout/IconCircleList"/>
    <dgm:cxn modelId="{99F218D2-A641-4533-8838-7FB085C49CA3}" type="presOf" srcId="{D6CD3E71-BC1A-4ABA-916E-292025A9D64C}" destId="{A6AA5004-8F0F-42D9-A9CA-4A66DBCC14D3}" srcOrd="0" destOrd="0" presId="urn:microsoft.com/office/officeart/2018/2/layout/IconCircleList"/>
    <dgm:cxn modelId="{A4F1B6EA-C7AC-4488-A810-0DF3FCAD56F6}" type="presOf" srcId="{87FD85A3-F448-4D58-9388-C5B0C457ABD2}" destId="{80AAA5EF-904E-4127-9ED0-2CEB892A0AF4}" srcOrd="0" destOrd="0" presId="urn:microsoft.com/office/officeart/2018/2/layout/IconCircleList"/>
    <dgm:cxn modelId="{25A927F7-BCAC-4BAD-987B-E5F527A37F76}" srcId="{87FD85A3-F448-4D58-9388-C5B0C457ABD2}" destId="{D6CD3E71-BC1A-4ABA-916E-292025A9D64C}" srcOrd="3" destOrd="0" parTransId="{A5C6E119-D4B1-4CE0-8EC1-8F60ED7D693A}" sibTransId="{5895677C-8DE3-4C8D-ACC4-229088935D5A}"/>
    <dgm:cxn modelId="{3465FD9E-578A-4D1E-BE5D-BCC65650F19E}" type="presParOf" srcId="{80AAA5EF-904E-4127-9ED0-2CEB892A0AF4}" destId="{D40A6A78-3FD5-4EBB-A58B-32FF74A7BC1A}" srcOrd="0" destOrd="0" presId="urn:microsoft.com/office/officeart/2018/2/layout/IconCircleList"/>
    <dgm:cxn modelId="{BEBD079F-E328-4137-A715-A31E6A83F485}" type="presParOf" srcId="{D40A6A78-3FD5-4EBB-A58B-32FF74A7BC1A}" destId="{CC925D67-0BF9-45BD-BFEC-EBA73278110F}" srcOrd="0" destOrd="0" presId="urn:microsoft.com/office/officeart/2018/2/layout/IconCircleList"/>
    <dgm:cxn modelId="{DEA32B0C-54BC-4B0E-8DA9-1ECF077D9DC3}" type="presParOf" srcId="{CC925D67-0BF9-45BD-BFEC-EBA73278110F}" destId="{B7AC400A-EE97-4AEC-A050-2C92CDA4C41F}" srcOrd="0" destOrd="0" presId="urn:microsoft.com/office/officeart/2018/2/layout/IconCircleList"/>
    <dgm:cxn modelId="{7E4CAB0C-225A-4CF0-92FF-26A613970269}" type="presParOf" srcId="{CC925D67-0BF9-45BD-BFEC-EBA73278110F}" destId="{EDAB5599-B6AD-4023-AA35-5A8224386477}" srcOrd="1" destOrd="0" presId="urn:microsoft.com/office/officeart/2018/2/layout/IconCircleList"/>
    <dgm:cxn modelId="{5C213E95-161E-4517-9B4B-F1427E1998A7}" type="presParOf" srcId="{CC925D67-0BF9-45BD-BFEC-EBA73278110F}" destId="{B197DECA-22DF-43E4-A185-2E0D2AC2F43F}" srcOrd="2" destOrd="0" presId="urn:microsoft.com/office/officeart/2018/2/layout/IconCircleList"/>
    <dgm:cxn modelId="{ADF10A92-55B2-4400-A8A2-92B4888C9A28}" type="presParOf" srcId="{CC925D67-0BF9-45BD-BFEC-EBA73278110F}" destId="{EF56B276-ED1C-403F-891B-B9063CF64476}" srcOrd="3" destOrd="0" presId="urn:microsoft.com/office/officeart/2018/2/layout/IconCircleList"/>
    <dgm:cxn modelId="{AFB35B9E-4B4E-4991-B2E8-1648B04B327E}" type="presParOf" srcId="{D40A6A78-3FD5-4EBB-A58B-32FF74A7BC1A}" destId="{0ACDF30F-071C-4828-8BA6-E23E4C987D74}" srcOrd="1" destOrd="0" presId="urn:microsoft.com/office/officeart/2018/2/layout/IconCircleList"/>
    <dgm:cxn modelId="{2E902CE9-B228-4756-BB9E-8B6FBFF2C4D4}" type="presParOf" srcId="{D40A6A78-3FD5-4EBB-A58B-32FF74A7BC1A}" destId="{2F00DB56-294A-486A-AD30-A759C5FF0DC3}" srcOrd="2" destOrd="0" presId="urn:microsoft.com/office/officeart/2018/2/layout/IconCircleList"/>
    <dgm:cxn modelId="{A82FBFC6-0F7A-402B-861B-BE0801BB105A}" type="presParOf" srcId="{2F00DB56-294A-486A-AD30-A759C5FF0DC3}" destId="{16CA0928-261C-40D1-B754-4A8F8C7C4987}" srcOrd="0" destOrd="0" presId="urn:microsoft.com/office/officeart/2018/2/layout/IconCircleList"/>
    <dgm:cxn modelId="{EEE95D43-C23A-4FA6-A9C7-165B704C32BD}" type="presParOf" srcId="{2F00DB56-294A-486A-AD30-A759C5FF0DC3}" destId="{A38A5FAC-F208-400A-8383-27CD994FA230}" srcOrd="1" destOrd="0" presId="urn:microsoft.com/office/officeart/2018/2/layout/IconCircleList"/>
    <dgm:cxn modelId="{69369AE1-2A80-4551-A758-8AB84B894308}" type="presParOf" srcId="{2F00DB56-294A-486A-AD30-A759C5FF0DC3}" destId="{5E4829F5-63D2-4CF3-8920-29D5B00A75C5}" srcOrd="2" destOrd="0" presId="urn:microsoft.com/office/officeart/2018/2/layout/IconCircleList"/>
    <dgm:cxn modelId="{494E4EE9-01FE-4ED0-8FF7-BF1EA9FC80F6}" type="presParOf" srcId="{2F00DB56-294A-486A-AD30-A759C5FF0DC3}" destId="{9EF2E78C-8211-48F4-9C15-3DC43A704D53}" srcOrd="3" destOrd="0" presId="urn:microsoft.com/office/officeart/2018/2/layout/IconCircleList"/>
    <dgm:cxn modelId="{93F7E839-9FE0-43EC-991A-B614345B38DF}" type="presParOf" srcId="{D40A6A78-3FD5-4EBB-A58B-32FF74A7BC1A}" destId="{2CC1336F-713F-4C72-8D33-3F22C43E3A65}" srcOrd="3" destOrd="0" presId="urn:microsoft.com/office/officeart/2018/2/layout/IconCircleList"/>
    <dgm:cxn modelId="{CBC690A9-E44B-40E0-8F83-BE2D7E2F59EA}" type="presParOf" srcId="{D40A6A78-3FD5-4EBB-A58B-32FF74A7BC1A}" destId="{40BD00F7-89A8-416D-9858-2A44602DC3FF}" srcOrd="4" destOrd="0" presId="urn:microsoft.com/office/officeart/2018/2/layout/IconCircleList"/>
    <dgm:cxn modelId="{6DD1DCBF-683D-4352-9F48-2F477F903F6E}" type="presParOf" srcId="{40BD00F7-89A8-416D-9858-2A44602DC3FF}" destId="{A3A2B076-73EE-4327-BD39-912DF3DDE280}" srcOrd="0" destOrd="0" presId="urn:microsoft.com/office/officeart/2018/2/layout/IconCircleList"/>
    <dgm:cxn modelId="{0DB1B20B-F755-4F78-9713-3F337D3C701B}" type="presParOf" srcId="{40BD00F7-89A8-416D-9858-2A44602DC3FF}" destId="{4B7BF321-B188-4D6C-AC87-4CBC9EEE5616}" srcOrd="1" destOrd="0" presId="urn:microsoft.com/office/officeart/2018/2/layout/IconCircleList"/>
    <dgm:cxn modelId="{DC59152D-2E10-40F5-95A2-DEAC5853D6B4}" type="presParOf" srcId="{40BD00F7-89A8-416D-9858-2A44602DC3FF}" destId="{CAC73428-3DF0-4E5F-B6A9-8A3DE3616546}" srcOrd="2" destOrd="0" presId="urn:microsoft.com/office/officeart/2018/2/layout/IconCircleList"/>
    <dgm:cxn modelId="{31AC8BA3-EA10-4978-8AA3-3F1DF10F4515}" type="presParOf" srcId="{40BD00F7-89A8-416D-9858-2A44602DC3FF}" destId="{8B0241B0-B6A8-4E53-BA18-3BBD71F3F092}" srcOrd="3" destOrd="0" presId="urn:microsoft.com/office/officeart/2018/2/layout/IconCircleList"/>
    <dgm:cxn modelId="{23708218-99BA-49F6-B18A-E08A5DEEC6E3}" type="presParOf" srcId="{D40A6A78-3FD5-4EBB-A58B-32FF74A7BC1A}" destId="{1D4FF30F-488A-4060-9B2D-98B6F5177485}" srcOrd="5" destOrd="0" presId="urn:microsoft.com/office/officeart/2018/2/layout/IconCircleList"/>
    <dgm:cxn modelId="{E9DD94CB-CEC1-40B7-8DEA-6EA0B315472B}" type="presParOf" srcId="{D40A6A78-3FD5-4EBB-A58B-32FF74A7BC1A}" destId="{8E142109-514C-4EAB-87F0-E3D6AD9F83C9}" srcOrd="6" destOrd="0" presId="urn:microsoft.com/office/officeart/2018/2/layout/IconCircleList"/>
    <dgm:cxn modelId="{4AD60171-043A-42EA-9006-BF9163150331}" type="presParOf" srcId="{8E142109-514C-4EAB-87F0-E3D6AD9F83C9}" destId="{7165A292-2F79-432C-BCB7-49A5BC9B723A}" srcOrd="0" destOrd="0" presId="urn:microsoft.com/office/officeart/2018/2/layout/IconCircleList"/>
    <dgm:cxn modelId="{7B42B1CC-E36A-4109-9E87-C8FFCF50048A}" type="presParOf" srcId="{8E142109-514C-4EAB-87F0-E3D6AD9F83C9}" destId="{42C54D2D-872A-4FD1-BBA8-34BCAE123E42}" srcOrd="1" destOrd="0" presId="urn:microsoft.com/office/officeart/2018/2/layout/IconCircleList"/>
    <dgm:cxn modelId="{C96C2D2B-1C9F-48C5-873B-A408A40C3691}" type="presParOf" srcId="{8E142109-514C-4EAB-87F0-E3D6AD9F83C9}" destId="{8708A135-23E7-4E74-A555-D220991033D5}" srcOrd="2" destOrd="0" presId="urn:microsoft.com/office/officeart/2018/2/layout/IconCircleList"/>
    <dgm:cxn modelId="{7C7FD4BF-B804-4852-9272-BDE7514C3D94}" type="presParOf" srcId="{8E142109-514C-4EAB-87F0-E3D6AD9F83C9}" destId="{A6AA5004-8F0F-42D9-A9CA-4A66DBCC14D3}" srcOrd="3" destOrd="0" presId="urn:microsoft.com/office/officeart/2018/2/layout/IconCircleList"/>
    <dgm:cxn modelId="{71F4E9CA-2588-4FB6-B52B-E2CB888B22B8}" type="presParOf" srcId="{D40A6A78-3FD5-4EBB-A58B-32FF74A7BC1A}" destId="{BA58DE7B-F954-4668-9FBE-3E448F8A42DF}" srcOrd="7" destOrd="0" presId="urn:microsoft.com/office/officeart/2018/2/layout/IconCircleList"/>
    <dgm:cxn modelId="{56072C76-7B26-46D6-B629-2FEDB71007EE}" type="presParOf" srcId="{D40A6A78-3FD5-4EBB-A58B-32FF74A7BC1A}" destId="{BB10BA22-CB10-4983-9286-C41C6A7DA225}" srcOrd="8" destOrd="0" presId="urn:microsoft.com/office/officeart/2018/2/layout/IconCircleList"/>
    <dgm:cxn modelId="{F5EE8339-4681-4CCC-9630-570A83361D6B}" type="presParOf" srcId="{BB10BA22-CB10-4983-9286-C41C6A7DA225}" destId="{A23EFB56-1B8F-4D84-B986-55AA5FBCF43F}" srcOrd="0" destOrd="0" presId="urn:microsoft.com/office/officeart/2018/2/layout/IconCircleList"/>
    <dgm:cxn modelId="{61E9C43A-4543-4D46-8E59-78501E344696}" type="presParOf" srcId="{BB10BA22-CB10-4983-9286-C41C6A7DA225}" destId="{3198063C-7106-41E7-9A07-855C68CECBDA}" srcOrd="1" destOrd="0" presId="urn:microsoft.com/office/officeart/2018/2/layout/IconCircleList"/>
    <dgm:cxn modelId="{BDF34846-02AE-4EE6-A1A6-E02DEDEF982C}" type="presParOf" srcId="{BB10BA22-CB10-4983-9286-C41C6A7DA225}" destId="{38280C9B-F7C0-473F-8205-44FE7E2B19B7}" srcOrd="2" destOrd="0" presId="urn:microsoft.com/office/officeart/2018/2/layout/IconCircleList"/>
    <dgm:cxn modelId="{6C789F4E-230D-498B-BF50-A05C177B881D}" type="presParOf" srcId="{BB10BA22-CB10-4983-9286-C41C6A7DA225}" destId="{DC28E77E-D750-4275-889E-E917B31E367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C400A-EE97-4AEC-A050-2C92CDA4C41F}">
      <dsp:nvSpPr>
        <dsp:cNvPr id="0" name=""/>
        <dsp:cNvSpPr/>
      </dsp:nvSpPr>
      <dsp:spPr>
        <a:xfrm>
          <a:off x="344932" y="759090"/>
          <a:ext cx="812133" cy="812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AB5599-B6AD-4023-AA35-5A8224386477}">
      <dsp:nvSpPr>
        <dsp:cNvPr id="0" name=""/>
        <dsp:cNvSpPr/>
      </dsp:nvSpPr>
      <dsp:spPr>
        <a:xfrm>
          <a:off x="515480" y="929638"/>
          <a:ext cx="471037" cy="4710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6B276-ED1C-403F-891B-B9063CF64476}">
      <dsp:nvSpPr>
        <dsp:cNvPr id="0" name=""/>
        <dsp:cNvSpPr/>
      </dsp:nvSpPr>
      <dsp:spPr>
        <a:xfrm>
          <a:off x="1331094" y="759090"/>
          <a:ext cx="1914313" cy="81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/>
            <a:t>The Mackie Cricket Club will provide:</a:t>
          </a:r>
          <a:endParaRPr lang="en-US" sz="1300" kern="1200"/>
        </a:p>
      </dsp:txBody>
      <dsp:txXfrm>
        <a:off x="1331094" y="759090"/>
        <a:ext cx="1914313" cy="812133"/>
      </dsp:txXfrm>
    </dsp:sp>
    <dsp:sp modelId="{16CA0928-261C-40D1-B754-4A8F8C7C4987}">
      <dsp:nvSpPr>
        <dsp:cNvPr id="0" name=""/>
        <dsp:cNvSpPr/>
      </dsp:nvSpPr>
      <dsp:spPr>
        <a:xfrm>
          <a:off x="3578962" y="759090"/>
          <a:ext cx="812133" cy="81213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A5FAC-F208-400A-8383-27CD994FA230}">
      <dsp:nvSpPr>
        <dsp:cNvPr id="0" name=""/>
        <dsp:cNvSpPr/>
      </dsp:nvSpPr>
      <dsp:spPr>
        <a:xfrm>
          <a:off x="3749510" y="929638"/>
          <a:ext cx="471037" cy="4710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2E78C-8211-48F4-9C15-3DC43A704D53}">
      <dsp:nvSpPr>
        <dsp:cNvPr id="0" name=""/>
        <dsp:cNvSpPr/>
      </dsp:nvSpPr>
      <dsp:spPr>
        <a:xfrm>
          <a:off x="4565123" y="759090"/>
          <a:ext cx="1914313" cy="81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/>
            <a:t>- elite facilities and coaching for senior and junior players</a:t>
          </a:r>
          <a:endParaRPr lang="en-US" sz="1300" kern="1200"/>
        </a:p>
      </dsp:txBody>
      <dsp:txXfrm>
        <a:off x="4565123" y="759090"/>
        <a:ext cx="1914313" cy="812133"/>
      </dsp:txXfrm>
    </dsp:sp>
    <dsp:sp modelId="{A3A2B076-73EE-4327-BD39-912DF3DDE280}">
      <dsp:nvSpPr>
        <dsp:cNvPr id="0" name=""/>
        <dsp:cNvSpPr/>
      </dsp:nvSpPr>
      <dsp:spPr>
        <a:xfrm>
          <a:off x="6812992" y="759090"/>
          <a:ext cx="812133" cy="81213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BF321-B188-4D6C-AC87-4CBC9EEE5616}">
      <dsp:nvSpPr>
        <dsp:cNvPr id="0" name=""/>
        <dsp:cNvSpPr/>
      </dsp:nvSpPr>
      <dsp:spPr>
        <a:xfrm>
          <a:off x="6983540" y="929638"/>
          <a:ext cx="471037" cy="4710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241B0-B6A8-4E53-BA18-3BBD71F3F092}">
      <dsp:nvSpPr>
        <dsp:cNvPr id="0" name=""/>
        <dsp:cNvSpPr/>
      </dsp:nvSpPr>
      <dsp:spPr>
        <a:xfrm>
          <a:off x="7799153" y="759090"/>
          <a:ext cx="1914313" cy="81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/>
            <a:t>- an inclusive, supporting, and socially-friendly environment and culture for members and supporters </a:t>
          </a:r>
          <a:endParaRPr lang="en-US" sz="1300" kern="1200"/>
        </a:p>
      </dsp:txBody>
      <dsp:txXfrm>
        <a:off x="7799153" y="759090"/>
        <a:ext cx="1914313" cy="812133"/>
      </dsp:txXfrm>
    </dsp:sp>
    <dsp:sp modelId="{7165A292-2F79-432C-BCB7-49A5BC9B723A}">
      <dsp:nvSpPr>
        <dsp:cNvPr id="0" name=""/>
        <dsp:cNvSpPr/>
      </dsp:nvSpPr>
      <dsp:spPr>
        <a:xfrm>
          <a:off x="344932" y="2214856"/>
          <a:ext cx="812133" cy="81213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54D2D-872A-4FD1-BBA8-34BCAE123E42}">
      <dsp:nvSpPr>
        <dsp:cNvPr id="0" name=""/>
        <dsp:cNvSpPr/>
      </dsp:nvSpPr>
      <dsp:spPr>
        <a:xfrm>
          <a:off x="515480" y="2385404"/>
          <a:ext cx="471037" cy="47103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A5004-8F0F-42D9-A9CA-4A66DBCC14D3}">
      <dsp:nvSpPr>
        <dsp:cNvPr id="0" name=""/>
        <dsp:cNvSpPr/>
      </dsp:nvSpPr>
      <dsp:spPr>
        <a:xfrm>
          <a:off x="1331094" y="2214856"/>
          <a:ext cx="1914313" cy="81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/>
            <a:t>- to achieve success on and off the field and </a:t>
          </a:r>
          <a:endParaRPr lang="en-US" sz="1300" kern="1200"/>
        </a:p>
      </dsp:txBody>
      <dsp:txXfrm>
        <a:off x="1331094" y="2214856"/>
        <a:ext cx="1914313" cy="812133"/>
      </dsp:txXfrm>
    </dsp:sp>
    <dsp:sp modelId="{A23EFB56-1B8F-4D84-B986-55AA5FBCF43F}">
      <dsp:nvSpPr>
        <dsp:cNvPr id="0" name=""/>
        <dsp:cNvSpPr/>
      </dsp:nvSpPr>
      <dsp:spPr>
        <a:xfrm>
          <a:off x="3578962" y="2214856"/>
          <a:ext cx="812133" cy="81213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98063C-7106-41E7-9A07-855C68CECBDA}">
      <dsp:nvSpPr>
        <dsp:cNvPr id="0" name=""/>
        <dsp:cNvSpPr/>
      </dsp:nvSpPr>
      <dsp:spPr>
        <a:xfrm>
          <a:off x="3749510" y="2385404"/>
          <a:ext cx="471037" cy="47103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28E77E-D750-4275-889E-E917B31E367A}">
      <dsp:nvSpPr>
        <dsp:cNvPr id="0" name=""/>
        <dsp:cNvSpPr/>
      </dsp:nvSpPr>
      <dsp:spPr>
        <a:xfrm>
          <a:off x="4565123" y="2214856"/>
          <a:ext cx="1914313" cy="81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300" kern="1200"/>
            <a:t>- strengthen our links with the community</a:t>
          </a:r>
          <a:endParaRPr lang="en-US" sz="1300" kern="1200"/>
        </a:p>
      </dsp:txBody>
      <dsp:txXfrm>
        <a:off x="4565123" y="2214856"/>
        <a:ext cx="1914313" cy="812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76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532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049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36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24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648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86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236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937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189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727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F28E9A-C9D8-45C9-8B04-BC1B8C2FC1BC}" type="datetimeFigureOut">
              <a:rPr lang="en-AU" smtClean="0"/>
              <a:t>8/10/2020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952C24-C5FC-4C0D-91FB-4638D0ED609E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850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6B44BF80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44BBDF-BED6-418D-A60C-22FDF5081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8952" y="643467"/>
            <a:ext cx="7172487" cy="5054008"/>
          </a:xfrm>
        </p:spPr>
        <p:txBody>
          <a:bodyPr anchor="ctr">
            <a:normAutofit/>
          </a:bodyPr>
          <a:lstStyle/>
          <a:p>
            <a:r>
              <a:rPr lang="en-AU" sz="6600">
                <a:solidFill>
                  <a:schemeClr val="tx2"/>
                </a:solidFill>
              </a:rPr>
              <a:t>Mackie Cricket Club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CD21DD-D9E4-471E-AF98-8EC7FFB05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299" y="643467"/>
            <a:ext cx="3311856" cy="5054008"/>
          </a:xfrm>
        </p:spPr>
        <p:txBody>
          <a:bodyPr anchor="ctr">
            <a:normAutofit/>
          </a:bodyPr>
          <a:lstStyle/>
          <a:p>
            <a:pPr algn="r"/>
            <a:r>
              <a:rPr lang="en-AU">
                <a:solidFill>
                  <a:schemeClr val="tx1"/>
                </a:solidFill>
              </a:rPr>
              <a:t>AGM Presentation 2020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05250E5-90D0-4E41-B9BD-FF661DE54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158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9064D-4C98-406E-BC49-66154E3B9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225627"/>
          </a:xfrm>
        </p:spPr>
        <p:txBody>
          <a:bodyPr anchor="ctr">
            <a:normAutofit/>
          </a:bodyPr>
          <a:lstStyle/>
          <a:p>
            <a:r>
              <a:rPr lang="en-AU" sz="3600"/>
              <a:t>Agenda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A435E-3A36-4CD7-9A9C-0D6AD2A7F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019" y="643466"/>
            <a:ext cx="6895973" cy="5225628"/>
          </a:xfrm>
        </p:spPr>
        <p:txBody>
          <a:bodyPr anchor="ctr">
            <a:normAutofit/>
          </a:bodyPr>
          <a:lstStyle/>
          <a:p>
            <a: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1. Introductory presentation </a:t>
            </a:r>
            <a:b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2. Passing of minutes from previous AGM </a:t>
            </a:r>
            <a:b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3. Election of Office Bearers </a:t>
            </a:r>
            <a:b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4. Addresses </a:t>
            </a:r>
            <a:b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</a:br>
            <a:r>
              <a:rPr lang="en-AU" dirty="0"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5. Other business </a:t>
            </a:r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15B19B-E7BB-4060-B12F-3CDA8EF16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011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92D287-8CC9-41D6-AD2D-C4F862957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225627"/>
          </a:xfrm>
        </p:spPr>
        <p:txBody>
          <a:bodyPr anchor="ctr">
            <a:normAutofit/>
          </a:bodyPr>
          <a:lstStyle/>
          <a:p>
            <a:r>
              <a:rPr lang="en-AU" sz="3600"/>
              <a:t>Successes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34477-74B1-4D58-954B-1760CA583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019" y="643466"/>
            <a:ext cx="6895973" cy="5225628"/>
          </a:xfrm>
        </p:spPr>
        <p:txBody>
          <a:bodyPr anchor="ctr">
            <a:normAutofit/>
          </a:bodyPr>
          <a:lstStyle/>
          <a:p>
            <a:r>
              <a:rPr lang="en-AU" dirty="0"/>
              <a:t>1. Building &amp; opening of the electronic scoreboard</a:t>
            </a:r>
          </a:p>
          <a:p>
            <a:r>
              <a:rPr lang="en-AU" dirty="0"/>
              <a:t>2. Girls team</a:t>
            </a:r>
          </a:p>
          <a:p>
            <a:r>
              <a:rPr lang="en-AU" dirty="0"/>
              <a:t>3. Consolidating Veterans and Turf team</a:t>
            </a:r>
          </a:p>
          <a:p>
            <a:r>
              <a:rPr lang="en-AU" dirty="0"/>
              <a:t>4. Proposed renovation of toilets in pavilion</a:t>
            </a:r>
          </a:p>
          <a:p>
            <a:r>
              <a:rPr lang="en-AU" dirty="0"/>
              <a:t>5. Renovation of Coatesville P.S. oval</a:t>
            </a:r>
          </a:p>
          <a:p>
            <a:r>
              <a:rPr lang="en-AU" dirty="0"/>
              <a:t>6. Successful grants</a:t>
            </a:r>
          </a:p>
          <a:p>
            <a:r>
              <a:rPr lang="en-AU" dirty="0"/>
              <a:t>7. Better communications through our social media</a:t>
            </a:r>
          </a:p>
          <a:p>
            <a:r>
              <a:rPr lang="en-AU" dirty="0"/>
              <a:t>8. </a:t>
            </a:r>
            <a:r>
              <a:rPr lang="en-AU" dirty="0">
                <a:latin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ighest individual score by a first’s cricketer in an innings was topped</a:t>
            </a:r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15B19B-E7BB-4060-B12F-3CDA8EF16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387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ED665-F88E-4160-BD88-BCFB9348A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225627"/>
          </a:xfrm>
        </p:spPr>
        <p:txBody>
          <a:bodyPr anchor="ctr">
            <a:normAutofit/>
          </a:bodyPr>
          <a:lstStyle/>
          <a:p>
            <a:r>
              <a:rPr lang="en-AU" sz="3600"/>
              <a:t>Thanks to (external)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CAD0D-5BF7-45C4-B7FF-E2A87BEDD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019" y="643466"/>
            <a:ext cx="6895973" cy="5225628"/>
          </a:xfrm>
        </p:spPr>
        <p:txBody>
          <a:bodyPr anchor="ctr">
            <a:normAutofit/>
          </a:bodyPr>
          <a:lstStyle/>
          <a:p>
            <a:r>
              <a:rPr lang="en-AU" dirty="0"/>
              <a:t>1. NF Comms for installing and servicing electronic scoreboard</a:t>
            </a:r>
          </a:p>
          <a:p>
            <a:r>
              <a:rPr lang="en-AU" dirty="0"/>
              <a:t>2. Support from state and local politicians - </a:t>
            </a:r>
            <a:r>
              <a:rPr lang="en-A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Nick </a:t>
            </a:r>
            <a:r>
              <a:rPr lang="en-AU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Staikos</a:t>
            </a:r>
            <a:r>
              <a:rPr lang="en-A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Meng </a:t>
            </a:r>
            <a:r>
              <a:rPr lang="en-AU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Heang</a:t>
            </a:r>
            <a:r>
              <a:rPr lang="en-A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Tak</a:t>
            </a:r>
            <a:r>
              <a:rPr lang="en-A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Clare O’Neil and Jim Magee</a:t>
            </a:r>
          </a:p>
          <a:p>
            <a:r>
              <a:rPr lang="en-AU" dirty="0">
                <a:cs typeface="Times New Roman" panose="02020603050405020304" pitchFamily="18" charset="0"/>
              </a:rPr>
              <a:t>3. Thanks to our sponsors – Bendigo Bank, Bentleigh RSL, Timba Tech, Harris Butchers, Gary Peer, Astoria Honda, VIP Car Care, and others</a:t>
            </a:r>
          </a:p>
          <a:p>
            <a:r>
              <a:rPr lang="en-AU" dirty="0">
                <a:cs typeface="Times New Roman" panose="02020603050405020304" pitchFamily="18" charset="0"/>
              </a:rPr>
              <a:t>4. Thanks to the Glen Eira Council for their continued support and future improvements - 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Susan </a:t>
            </a:r>
            <a:r>
              <a:rPr lang="en-AU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Cannell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Sarah Stevenson, Rachel Quek, and Jim Magee</a:t>
            </a:r>
          </a:p>
          <a:p>
            <a:r>
              <a:rPr lang="en-AU" dirty="0">
                <a:latin typeface="Calibri" panose="020F0502020204030204" pitchFamily="34" charset="0"/>
                <a:cs typeface="Times New Roman" panose="02020603050405020304" pitchFamily="18" charset="0"/>
              </a:rPr>
              <a:t>5. Michael Jones – Coatesville Primary School</a:t>
            </a:r>
          </a:p>
          <a:p>
            <a:r>
              <a:rPr lang="en-AU" dirty="0">
                <a:latin typeface="Calibri" panose="020F0502020204030204" pitchFamily="34" charset="0"/>
                <a:cs typeface="Times New Roman" panose="02020603050405020304" pitchFamily="18" charset="0"/>
              </a:rPr>
              <a:t>6. Emma Gallagher and others at Cricket Victoria</a:t>
            </a:r>
            <a:endParaRPr lang="en-AU" dirty="0"/>
          </a:p>
          <a:p>
            <a:r>
              <a:rPr lang="en-AU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15B19B-E7BB-4060-B12F-3CDA8EF16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2664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186A2D-3E86-4F63-B799-EA33C2122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225627"/>
          </a:xfrm>
        </p:spPr>
        <p:txBody>
          <a:bodyPr anchor="ctr">
            <a:normAutofit/>
          </a:bodyPr>
          <a:lstStyle/>
          <a:p>
            <a:r>
              <a:rPr lang="en-AU" sz="3600"/>
              <a:t>Thanks to (internal):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14FCD-5567-4346-ADAA-07DD1F69A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019" y="643466"/>
            <a:ext cx="6895973" cy="5225628"/>
          </a:xfrm>
        </p:spPr>
        <p:txBody>
          <a:bodyPr anchor="ctr">
            <a:normAutofit lnSpcReduction="10000"/>
          </a:bodyPr>
          <a:lstStyle/>
          <a:p>
            <a:r>
              <a:rPr lang="en-AU" sz="1900" dirty="0">
                <a:cs typeface="Times New Roman" panose="02020603050405020304" pitchFamily="18" charset="0"/>
              </a:rPr>
              <a:t>5. Ryan </a:t>
            </a:r>
            <a:r>
              <a:rPr lang="en-AU" sz="1900" dirty="0" err="1">
                <a:cs typeface="Times New Roman" panose="02020603050405020304" pitchFamily="18" charset="0"/>
              </a:rPr>
              <a:t>Fishlock</a:t>
            </a:r>
            <a:r>
              <a:rPr lang="en-AU" sz="1900" dirty="0">
                <a:cs typeface="Times New Roman" panose="02020603050405020304" pitchFamily="18" charset="0"/>
              </a:rPr>
              <a:t>, Tracey Lockyer &amp; Daniel Murphy for creating the junior team</a:t>
            </a:r>
          </a:p>
          <a:p>
            <a:r>
              <a:rPr lang="en-AU" sz="1900" dirty="0">
                <a:cs typeface="Times New Roman" panose="02020603050405020304" pitchFamily="18" charset="0"/>
              </a:rPr>
              <a:t>6. Rosa </a:t>
            </a:r>
            <a:r>
              <a:rPr lang="en-AU" sz="1900" dirty="0" err="1">
                <a:cs typeface="Times New Roman" panose="02020603050405020304" pitchFamily="18" charset="0"/>
              </a:rPr>
              <a:t>Gualano</a:t>
            </a:r>
            <a:r>
              <a:rPr lang="en-AU" sz="1900" dirty="0">
                <a:cs typeface="Times New Roman" panose="02020603050405020304" pitchFamily="18" charset="0"/>
              </a:rPr>
              <a:t> for junior grant applications</a:t>
            </a:r>
          </a:p>
          <a:p>
            <a:r>
              <a:rPr lang="en-AU" sz="1900" dirty="0">
                <a:cs typeface="Times New Roman" panose="02020603050405020304" pitchFamily="18" charset="0"/>
              </a:rPr>
              <a:t>7. Maria </a:t>
            </a:r>
            <a:r>
              <a:rPr lang="en-AU" sz="1900" dirty="0" err="1">
                <a:cs typeface="Times New Roman" panose="02020603050405020304" pitchFamily="18" charset="0"/>
              </a:rPr>
              <a:t>Skondreas</a:t>
            </a:r>
            <a:r>
              <a:rPr lang="en-AU" sz="1900" dirty="0">
                <a:cs typeface="Times New Roman" panose="02020603050405020304" pitchFamily="18" charset="0"/>
              </a:rPr>
              <a:t> – improved social media &amp; comms</a:t>
            </a:r>
          </a:p>
          <a:p>
            <a:r>
              <a:rPr lang="en-AU" sz="1900" dirty="0">
                <a:cs typeface="Times New Roman" panose="02020603050405020304" pitchFamily="18" charset="0"/>
              </a:rPr>
              <a:t>8. Arthur </a:t>
            </a:r>
            <a:r>
              <a:rPr lang="en-AU" sz="1900" dirty="0" err="1">
                <a:cs typeface="Times New Roman" panose="02020603050405020304" pitchFamily="18" charset="0"/>
              </a:rPr>
              <a:t>Karvellis</a:t>
            </a:r>
            <a:r>
              <a:rPr lang="en-AU" sz="1900" dirty="0">
                <a:cs typeface="Times New Roman" panose="02020603050405020304" pitchFamily="18" charset="0"/>
              </a:rPr>
              <a:t> &amp; Aris </a:t>
            </a:r>
            <a:r>
              <a:rPr lang="en-AU" sz="1900" dirty="0" err="1">
                <a:cs typeface="Times New Roman" panose="02020603050405020304" pitchFamily="18" charset="0"/>
              </a:rPr>
              <a:t>Yannakis</a:t>
            </a:r>
            <a:r>
              <a:rPr lang="en-AU" sz="1900" dirty="0">
                <a:cs typeface="Times New Roman" panose="02020603050405020304" pitchFamily="18" charset="0"/>
              </a:rPr>
              <a:t> for Vets</a:t>
            </a:r>
          </a:p>
          <a:p>
            <a:r>
              <a:rPr lang="en-AU" sz="1900" dirty="0"/>
              <a:t>9. Sam </a:t>
            </a:r>
            <a:r>
              <a:rPr lang="en-AU" sz="1900" dirty="0" err="1"/>
              <a:t>Dimopoulos</a:t>
            </a:r>
            <a:r>
              <a:rPr lang="en-AU" sz="1900" dirty="0"/>
              <a:t>, Chipper &amp; Dale for the Turf team</a:t>
            </a:r>
          </a:p>
          <a:p>
            <a:r>
              <a:rPr lang="en-AU" sz="1900" dirty="0"/>
              <a:t>10. John Park, Graham Ellis &amp; NF Comms for organising scoreboard</a:t>
            </a:r>
          </a:p>
          <a:p>
            <a:r>
              <a:rPr lang="en-AU" sz="1900" dirty="0"/>
              <a:t>11. Ian Isaacs, Mikel </a:t>
            </a:r>
            <a:r>
              <a:rPr lang="en-AU" sz="1900" dirty="0" err="1"/>
              <a:t>Guyetsky</a:t>
            </a:r>
            <a:r>
              <a:rPr lang="en-AU" sz="1900" dirty="0"/>
              <a:t> &amp; John </a:t>
            </a:r>
            <a:r>
              <a:rPr lang="en-AU" sz="1900" dirty="0" err="1"/>
              <a:t>Tantram</a:t>
            </a:r>
            <a:r>
              <a:rPr lang="en-AU" sz="1900" dirty="0"/>
              <a:t>  - effective communication with council</a:t>
            </a:r>
          </a:p>
          <a:p>
            <a:r>
              <a:rPr lang="en-AU" sz="1900" dirty="0"/>
              <a:t>12. Ryan, Dave Douglas, Nick </a:t>
            </a:r>
            <a:r>
              <a:rPr lang="en-AU" sz="1900" dirty="0" err="1"/>
              <a:t>Suppree</a:t>
            </a:r>
            <a:r>
              <a:rPr lang="en-AU" sz="1900" dirty="0"/>
              <a:t> &amp; John </a:t>
            </a:r>
            <a:r>
              <a:rPr lang="en-AU" sz="1900" dirty="0" err="1"/>
              <a:t>Tantram</a:t>
            </a:r>
            <a:r>
              <a:rPr lang="en-AU" sz="1900" dirty="0"/>
              <a:t> – uniforms</a:t>
            </a:r>
          </a:p>
          <a:p>
            <a:r>
              <a:rPr lang="en-AU" sz="1900" dirty="0"/>
              <a:t>13. </a:t>
            </a:r>
            <a:r>
              <a:rPr lang="en-AU" sz="1900" dirty="0" err="1"/>
              <a:t>Nipun</a:t>
            </a:r>
            <a:r>
              <a:rPr lang="en-AU" sz="1900" dirty="0"/>
              <a:t> for his work with the juniors</a:t>
            </a:r>
          </a:p>
          <a:p>
            <a:r>
              <a:rPr lang="en-AU" sz="1900" dirty="0"/>
              <a:t>14. Darren Fennell for his work with Bunnings.</a:t>
            </a:r>
          </a:p>
          <a:p>
            <a:r>
              <a:rPr lang="en-AU" sz="1900" dirty="0"/>
              <a:t>15. Any one else not mentioned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15B19B-E7BB-4060-B12F-3CDA8EF16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110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D64472-9720-4FBC-B628-F62EE9D01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7BCEB-046A-46B9-816C-A7F3FC7FC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>
            <a:normAutofit/>
          </a:bodyPr>
          <a:lstStyle/>
          <a:p>
            <a:r>
              <a:rPr lang="en-AU" dirty="0"/>
              <a:t>Challenges: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3B216C-1793-4C17-BC3C-1AB33C0EB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92" y="2137767"/>
            <a:ext cx="5451627" cy="226242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274B1F-2E6E-4044-94F7-2AB4E90F6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10762-1AC4-4042-8315-AD941C8DD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198914"/>
            <a:ext cx="5127172" cy="3670180"/>
          </a:xfrm>
        </p:spPr>
        <p:txBody>
          <a:bodyPr>
            <a:normAutofit/>
          </a:bodyPr>
          <a:lstStyle/>
          <a:p>
            <a:r>
              <a:rPr lang="en-AU" dirty="0"/>
              <a:t>1. Back to Cricket</a:t>
            </a:r>
          </a:p>
          <a:p>
            <a:pPr lvl="3"/>
            <a:r>
              <a:rPr lang="en-AU" dirty="0"/>
              <a:t>- Complying with Covid-19 provisions</a:t>
            </a:r>
          </a:p>
          <a:p>
            <a:pPr lvl="3"/>
            <a:r>
              <a:rPr lang="en-AU" dirty="0"/>
              <a:t>- SECA Seniors – Nov 14</a:t>
            </a:r>
          </a:p>
          <a:p>
            <a:pPr lvl="3"/>
            <a:r>
              <a:rPr lang="en-AU" dirty="0"/>
              <a:t>- SECA Juniors - ?</a:t>
            </a:r>
          </a:p>
          <a:p>
            <a:pPr lvl="3"/>
            <a:r>
              <a:rPr lang="en-AU" dirty="0"/>
              <a:t>- ISEC Juniors – Nov 13-15 Weekend</a:t>
            </a:r>
          </a:p>
          <a:p>
            <a:pPr lvl="3"/>
            <a:r>
              <a:rPr lang="en-AU" dirty="0"/>
              <a:t>- AGCC - Nov 13-15 Weekend</a:t>
            </a:r>
          </a:p>
          <a:p>
            <a:pPr lvl="3"/>
            <a:r>
              <a:rPr lang="en-AU" dirty="0"/>
              <a:t>- Cricket Victoria website for updates</a:t>
            </a:r>
          </a:p>
          <a:p>
            <a:pPr lvl="3"/>
            <a:endParaRPr lang="en-AU" dirty="0"/>
          </a:p>
          <a:p>
            <a:r>
              <a:rPr lang="en-AU" dirty="0"/>
              <a:t>2. Revision of Strategic plan</a:t>
            </a:r>
          </a:p>
          <a:p>
            <a:pPr lvl="3"/>
            <a:r>
              <a:rPr lang="en-AU" dirty="0"/>
              <a:t>- where do we want to be 2025?</a:t>
            </a:r>
          </a:p>
          <a:p>
            <a:pPr lvl="3"/>
            <a:endParaRPr lang="en-AU" dirty="0"/>
          </a:p>
          <a:p>
            <a:pPr lvl="3"/>
            <a:endParaRPr lang="en-AU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7BD5AB-415F-42D4-8FC0-DCC5D1101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8EBF22-DAF1-4100-AA4A-A077B68E3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8EE9E5-B275-4AF0-8FDF-CFD6257DFFD0}"/>
              </a:ext>
            </a:extLst>
          </p:cNvPr>
          <p:cNvSpPr txBox="1"/>
          <p:nvPr/>
        </p:nvSpPr>
        <p:spPr>
          <a:xfrm>
            <a:off x="1932495" y="4572000"/>
            <a:ext cx="382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www.cricketvictoria.com.au</a:t>
            </a:r>
          </a:p>
        </p:txBody>
      </p:sp>
    </p:spTree>
    <p:extLst>
      <p:ext uri="{BB962C8B-B14F-4D97-AF65-F5344CB8AC3E}">
        <p14:creationId xmlns:p14="http://schemas.microsoft.com/office/powerpoint/2010/main" val="269477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87368-4BD1-453B-8832-3D0F49080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225627"/>
          </a:xfrm>
        </p:spPr>
        <p:txBody>
          <a:bodyPr anchor="ctr">
            <a:normAutofit/>
          </a:bodyPr>
          <a:lstStyle/>
          <a:p>
            <a:r>
              <a:rPr lang="en-AU" sz="3600"/>
              <a:t>Organisation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EFC36-710A-442A-B536-D02DD237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1019" y="643466"/>
            <a:ext cx="6895973" cy="5225628"/>
          </a:xfrm>
        </p:spPr>
        <p:txBody>
          <a:bodyPr anchor="ctr">
            <a:normAutofit/>
          </a:bodyPr>
          <a:lstStyle/>
          <a:p>
            <a:r>
              <a:rPr lang="en-AU" dirty="0"/>
              <a:t>Executive Committee</a:t>
            </a:r>
          </a:p>
          <a:p>
            <a:pPr lvl="2"/>
            <a:endParaRPr lang="en-AU" dirty="0"/>
          </a:p>
          <a:p>
            <a:pPr lvl="1"/>
            <a:r>
              <a:rPr lang="en-AU" dirty="0"/>
              <a:t>- President – John </a:t>
            </a:r>
            <a:r>
              <a:rPr lang="en-AU" dirty="0" err="1"/>
              <a:t>Tantram</a:t>
            </a:r>
            <a:endParaRPr lang="en-AU" dirty="0"/>
          </a:p>
          <a:p>
            <a:pPr lvl="1"/>
            <a:r>
              <a:rPr lang="en-AU" dirty="0"/>
              <a:t>- Vice President - Senior Cricket, including Vets &amp; Turf – sub-committees – Dale Park</a:t>
            </a:r>
          </a:p>
          <a:p>
            <a:pPr lvl="1"/>
            <a:r>
              <a:rPr lang="en-AU" dirty="0"/>
              <a:t>- Vice President - Junior Cricket, including Female Cricket – sub-committees – Ryan </a:t>
            </a:r>
            <a:r>
              <a:rPr lang="en-AU" dirty="0" err="1"/>
              <a:t>Fishlock</a:t>
            </a:r>
            <a:endParaRPr lang="en-AU" dirty="0"/>
          </a:p>
          <a:p>
            <a:pPr lvl="1"/>
            <a:r>
              <a:rPr lang="en-AU" dirty="0"/>
              <a:t>- Treasurer – sub-committees – John Park</a:t>
            </a:r>
          </a:p>
          <a:p>
            <a:pPr lvl="1"/>
            <a:r>
              <a:rPr lang="en-AU" dirty="0"/>
              <a:t>- Secretary – sub-committees – Michael Pahoff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15B19B-E7BB-4060-B12F-3CDA8EF16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776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555ED-05CC-4AFA-878F-BD1A741D6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AU" dirty="0"/>
              <a:t>Vision Statement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F57391-7B12-4563-9301-2A230435C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07197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3205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8BD592-6439-4EB3-B629-6C2E44792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9EA1FF-BA75-40D1-9E31-FD7B4107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AU" dirty="0"/>
              <a:t>Motif – R.E.S.P.E.C.T.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455F54-EA31-4222-B4CA-A482CDDEE19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" r="2" b="2"/>
          <a:stretch/>
        </p:blipFill>
        <p:spPr bwMode="auto">
          <a:xfrm>
            <a:off x="633999" y="640081"/>
            <a:ext cx="4001315" cy="5314406"/>
          </a:xfrm>
          <a:prstGeom prst="rect">
            <a:avLst/>
          </a:prstGeom>
          <a:noFill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65B927-6638-4D61-901B-BCEC69234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2699-EB4D-462A-8EE0-9ED789990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A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Resilience</a:t>
            </a:r>
          </a:p>
          <a:p>
            <a:r>
              <a:rPr lang="en-A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Excellence </a:t>
            </a:r>
          </a:p>
          <a:p>
            <a:r>
              <a:rPr lang="en-A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</a:t>
            </a:r>
          </a:p>
          <a:p>
            <a:r>
              <a:rPr lang="en-A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Pride </a:t>
            </a:r>
          </a:p>
          <a:p>
            <a:r>
              <a:rPr lang="en-A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 </a:t>
            </a:r>
          </a:p>
          <a:p>
            <a:r>
              <a:rPr lang="en-A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Creativity,</a:t>
            </a:r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A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A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Teamwork</a:t>
            </a:r>
            <a:endParaRPr lang="en-AU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36E5B2-B32D-4A68-9672-F3BCD01C2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7E2A8E-E27F-4938-9358-22037CA28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02788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534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Open Sans</vt:lpstr>
      <vt:lpstr>Retrospect</vt:lpstr>
      <vt:lpstr>Mackie Cricket Club</vt:lpstr>
      <vt:lpstr>Agenda</vt:lpstr>
      <vt:lpstr>Successes</vt:lpstr>
      <vt:lpstr>Thanks to (external)</vt:lpstr>
      <vt:lpstr>Thanks to (internal):</vt:lpstr>
      <vt:lpstr>Challenges:</vt:lpstr>
      <vt:lpstr>Organisation</vt:lpstr>
      <vt:lpstr>Vision Statement</vt:lpstr>
      <vt:lpstr>Motif – R.E.S.P.E.C.T.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Mackie Cricket Club</dc:title>
  <dc:creator>Michael Pahoff</dc:creator>
  <cp:lastModifiedBy>Michael Pahoff</cp:lastModifiedBy>
  <cp:revision>2</cp:revision>
  <dcterms:created xsi:type="dcterms:W3CDTF">2020-09-30T01:34:28Z</dcterms:created>
  <dcterms:modified xsi:type="dcterms:W3CDTF">2020-10-08T04:18:19Z</dcterms:modified>
</cp:coreProperties>
</file>